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61" r:id="rId3"/>
  </p:sldMasterIdLst>
  <p:notesMasterIdLst>
    <p:notesMasterId r:id="rId5"/>
  </p:notesMasterIdLst>
  <p:handoutMasterIdLst>
    <p:handoutMasterId r:id="rId6"/>
  </p:handoutMasterIdLst>
  <p:sldIdLst>
    <p:sldId id="257" r:id="rId4"/>
  </p:sldIdLst>
  <p:sldSz cx="25203150" cy="32404050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347663" indent="1095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695325" indent="2190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044575" indent="3270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392238" indent="4365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16">
          <p15:clr>
            <a:srgbClr val="A4A3A4"/>
          </p15:clr>
        </p15:guide>
        <p15:guide id="2" pos="1520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CANICA" initials="M" lastIdx="1" clrIdx="0">
    <p:extLst>
      <p:ext uri="{19B8F6BF-5375-455C-9EA6-DF929625EA0E}">
        <p15:presenceInfo xmlns:p15="http://schemas.microsoft.com/office/powerpoint/2012/main" userId="S-1-5-21-715736861-286160051-2940132833-28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C9DBF7"/>
    <a:srgbClr val="FFFFFF"/>
    <a:srgbClr val="9999FF"/>
    <a:srgbClr val="CC3300"/>
    <a:srgbClr val="E5F5FF"/>
    <a:srgbClr val="DDF2FF"/>
    <a:srgbClr val="CCECFF"/>
    <a:srgbClr val="FFEBB3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40391" autoAdjust="0"/>
  </p:normalViewPr>
  <p:slideViewPr>
    <p:cSldViewPr snapToGrid="0">
      <p:cViewPr>
        <p:scale>
          <a:sx n="60" d="100"/>
          <a:sy n="60" d="100"/>
        </p:scale>
        <p:origin x="84" y="42"/>
      </p:cViewPr>
      <p:guideLst>
        <p:guide orient="horz" pos="16116"/>
        <p:guide pos="1520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C46897F-D9BE-4A5B-B5DD-353EB4D21E5D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673418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5500" y="685800"/>
            <a:ext cx="2667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noProof="0"/>
              <a:t>Haga clic para modificar el estilo de texto del patrón</a:t>
            </a:r>
          </a:p>
          <a:p>
            <a:pPr lvl="1"/>
            <a:r>
              <a:rPr lang="es-MX" noProof="0"/>
              <a:t>Segundo nivel</a:t>
            </a:r>
          </a:p>
          <a:p>
            <a:pPr lvl="2"/>
            <a:r>
              <a:rPr lang="es-MX" noProof="0"/>
              <a:t>Tercer nivel</a:t>
            </a:r>
          </a:p>
          <a:p>
            <a:pPr lvl="3"/>
            <a:r>
              <a:rPr lang="es-MX" noProof="0"/>
              <a:t>Cuarto nivel</a:t>
            </a:r>
          </a:p>
          <a:p>
            <a:pPr lvl="4"/>
            <a:r>
              <a:rPr lang="es-MX" noProof="0"/>
              <a:t>Quinto nivel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0B2939E-42AF-4AD3-B062-5D3C3941C4B7}" type="slidenum">
              <a:rPr lang="es-MX" altLang="es-ES"/>
              <a:pPr>
                <a:defRPr/>
              </a:pPr>
              <a:t>‹Nº›</a:t>
            </a:fld>
            <a:endParaRPr lang="es-MX" altLang="es-ES"/>
          </a:p>
        </p:txBody>
      </p:sp>
    </p:spTree>
    <p:extLst>
      <p:ext uri="{BB962C8B-B14F-4D97-AF65-F5344CB8AC3E}">
        <p14:creationId xmlns:p14="http://schemas.microsoft.com/office/powerpoint/2010/main" val="2988376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4766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9532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04457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39223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741703" algn="l" defTabSz="69668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90044" algn="l" defTabSz="69668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38385" algn="l" defTabSz="69668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86725" algn="l" defTabSz="69668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B2939E-42AF-4AD3-B062-5D3C3941C4B7}" type="slidenum">
              <a:rPr lang="es-MX" altLang="es-ES" smtClean="0"/>
              <a:pPr>
                <a:defRPr/>
              </a:pPr>
              <a:t>1</a:t>
            </a:fld>
            <a:endParaRPr lang="es-MX" altLang="es-ES"/>
          </a:p>
        </p:txBody>
      </p:sp>
    </p:spTree>
    <p:extLst>
      <p:ext uri="{BB962C8B-B14F-4D97-AF65-F5344CB8AC3E}">
        <p14:creationId xmlns:p14="http://schemas.microsoft.com/office/powerpoint/2010/main" val="1014582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90360" y="10066735"/>
            <a:ext cx="21422431" cy="694491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80720" y="18361819"/>
            <a:ext cx="17641711" cy="8281988"/>
          </a:xfrm>
        </p:spPr>
        <p:txBody>
          <a:bodyPr/>
          <a:lstStyle>
            <a:lvl1pPr marL="0" indent="0" algn="ctr">
              <a:buNone/>
              <a:defRPr/>
            </a:lvl1pPr>
            <a:lvl2pPr marL="348341" indent="0" algn="ctr">
              <a:buNone/>
              <a:defRPr/>
            </a:lvl2pPr>
            <a:lvl3pPr marL="696681" indent="0" algn="ctr">
              <a:buNone/>
              <a:defRPr/>
            </a:lvl3pPr>
            <a:lvl4pPr marL="1045022" indent="0" algn="ctr">
              <a:buNone/>
              <a:defRPr/>
            </a:lvl4pPr>
            <a:lvl5pPr marL="1393363" indent="0" algn="ctr">
              <a:buNone/>
              <a:defRPr/>
            </a:lvl5pPr>
            <a:lvl6pPr marL="1741703" indent="0" algn="ctr">
              <a:buNone/>
              <a:defRPr/>
            </a:lvl6pPr>
            <a:lvl7pPr marL="2090044" indent="0" algn="ctr">
              <a:buNone/>
              <a:defRPr/>
            </a:lvl7pPr>
            <a:lvl8pPr marL="2438385" indent="0" algn="ctr">
              <a:buNone/>
              <a:defRPr/>
            </a:lvl8pPr>
            <a:lvl9pPr marL="2786725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B1164-4542-4F7A-8C45-CA772076C01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4108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F12CD-947A-4349-ACC1-E6EB5A23BEF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1453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7957800" y="2880123"/>
            <a:ext cx="5354991" cy="2592347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890360" y="2880123"/>
            <a:ext cx="15948907" cy="2592347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C2DA3-6B7A-4D2B-B260-0CFDB4AA872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41072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90360" y="2880122"/>
            <a:ext cx="21422431" cy="54006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90360" y="9361885"/>
            <a:ext cx="10651948" cy="1944171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12660842" y="9361885"/>
            <a:ext cx="10651949" cy="966311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12660842" y="19139298"/>
            <a:ext cx="10651949" cy="966430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13262-9532-4BF8-BEC1-CD4C22A9239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12561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51188" y="5303838"/>
            <a:ext cx="18902362" cy="112807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51188" y="17019588"/>
            <a:ext cx="18902362" cy="78232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8F7A-78CA-4D73-A2E2-F37D6F208E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8CF5-88D9-4BDE-97DC-180CA9EE12A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816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8F7A-78CA-4D73-A2E2-F37D6F208E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8CF5-88D9-4BDE-97DC-180CA9EE12A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453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9263" y="8078788"/>
            <a:ext cx="21737637" cy="134794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19263" y="21685250"/>
            <a:ext cx="21737637" cy="7088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8F7A-78CA-4D73-A2E2-F37D6F208E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8CF5-88D9-4BDE-97DC-180CA9EE12A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5226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731963" y="8626475"/>
            <a:ext cx="10793412" cy="205597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2677775" y="8626475"/>
            <a:ext cx="10793413" cy="205597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8F7A-78CA-4D73-A2E2-F37D6F208E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8CF5-88D9-4BDE-97DC-180CA9EE12A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0807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6725" y="1725613"/>
            <a:ext cx="21737638" cy="626268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36725" y="7943850"/>
            <a:ext cx="10661650" cy="3892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736725" y="11836400"/>
            <a:ext cx="10661650" cy="174101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2758738" y="7943850"/>
            <a:ext cx="10715625" cy="3892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2758738" y="11836400"/>
            <a:ext cx="10715625" cy="174101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8F7A-78CA-4D73-A2E2-F37D6F208E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8CF5-88D9-4BDE-97DC-180CA9EE12A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459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8F7A-78CA-4D73-A2E2-F37D6F208E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8CF5-88D9-4BDE-97DC-180CA9EE12A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6615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8F7A-78CA-4D73-A2E2-F37D6F208E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8CF5-88D9-4BDE-97DC-180CA9EE12A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070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FF975-FDD8-46FB-9ED3-FB4232E9D87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873905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6725" y="2160588"/>
            <a:ext cx="8128000" cy="75612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14038" y="4665663"/>
            <a:ext cx="12760325" cy="23028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36725" y="9721850"/>
            <a:ext cx="8128000" cy="18008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8F7A-78CA-4D73-A2E2-F37D6F208E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8CF5-88D9-4BDE-97DC-180CA9EE12A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0161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6725" y="2160588"/>
            <a:ext cx="8128000" cy="75612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0714038" y="4665663"/>
            <a:ext cx="12760325" cy="23028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36725" y="9721850"/>
            <a:ext cx="8128000" cy="18008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8F7A-78CA-4D73-A2E2-F37D6F208E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8CF5-88D9-4BDE-97DC-180CA9EE12A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6670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8F7A-78CA-4D73-A2E2-F37D6F208E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8CF5-88D9-4BDE-97DC-180CA9EE12A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74439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8037175" y="1725613"/>
            <a:ext cx="5434013" cy="274605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731963" y="1725613"/>
            <a:ext cx="16152812" cy="274605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8F7A-78CA-4D73-A2E2-F37D6F208E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8CF5-88D9-4BDE-97DC-180CA9EE12A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36855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51188" y="5303838"/>
            <a:ext cx="18902362" cy="112807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51188" y="17019588"/>
            <a:ext cx="18902362" cy="78232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5A89-6DF4-49AD-809A-668DF658B8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3D4F-0165-42A7-9303-193B50B019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20084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5A89-6DF4-49AD-809A-668DF658B8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3D4F-0165-42A7-9303-193B50B019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01240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9263" y="8078788"/>
            <a:ext cx="21737637" cy="134794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19263" y="21685250"/>
            <a:ext cx="21737637" cy="7088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5A89-6DF4-49AD-809A-668DF658B8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3D4F-0165-42A7-9303-193B50B019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93454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731963" y="8626475"/>
            <a:ext cx="10793412" cy="205597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2677775" y="8626475"/>
            <a:ext cx="10793413" cy="205597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5A89-6DF4-49AD-809A-668DF658B8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3D4F-0165-42A7-9303-193B50B019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801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6725" y="1725613"/>
            <a:ext cx="21737638" cy="626268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36725" y="7943850"/>
            <a:ext cx="10661650" cy="3892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736725" y="11836400"/>
            <a:ext cx="10661650" cy="174101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2758738" y="7943850"/>
            <a:ext cx="10715625" cy="3892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2758738" y="11836400"/>
            <a:ext cx="10715625" cy="174101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5A89-6DF4-49AD-809A-668DF658B8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3D4F-0165-42A7-9303-193B50B019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64711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5A89-6DF4-49AD-809A-668DF658B8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3D4F-0165-42A7-9303-193B50B019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082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372" y="20822841"/>
            <a:ext cx="21423666" cy="6435328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90372" y="13733860"/>
            <a:ext cx="21423666" cy="7088981"/>
          </a:xfrm>
        </p:spPr>
        <p:txBody>
          <a:bodyPr anchor="b"/>
          <a:lstStyle>
            <a:lvl1pPr marL="0" indent="0">
              <a:buNone/>
              <a:defRPr sz="1500"/>
            </a:lvl1pPr>
            <a:lvl2pPr marL="348341" indent="0">
              <a:buNone/>
              <a:defRPr sz="1400"/>
            </a:lvl2pPr>
            <a:lvl3pPr marL="696681" indent="0">
              <a:buNone/>
              <a:defRPr sz="1200"/>
            </a:lvl3pPr>
            <a:lvl4pPr marL="1045022" indent="0">
              <a:buNone/>
              <a:defRPr sz="1100"/>
            </a:lvl4pPr>
            <a:lvl5pPr marL="1393363" indent="0">
              <a:buNone/>
              <a:defRPr sz="1100"/>
            </a:lvl5pPr>
            <a:lvl6pPr marL="1741703" indent="0">
              <a:buNone/>
              <a:defRPr sz="1100"/>
            </a:lvl6pPr>
            <a:lvl7pPr marL="2090044" indent="0">
              <a:buNone/>
              <a:defRPr sz="1100"/>
            </a:lvl7pPr>
            <a:lvl8pPr marL="2438385" indent="0">
              <a:buNone/>
              <a:defRPr sz="1100"/>
            </a:lvl8pPr>
            <a:lvl9pPr marL="2786725" indent="0">
              <a:buNone/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D8D7-248F-4346-ACC7-D653D96A354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285797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5A89-6DF4-49AD-809A-668DF658B8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3D4F-0165-42A7-9303-193B50B019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67651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6725" y="2160588"/>
            <a:ext cx="8128000" cy="75612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14038" y="4665663"/>
            <a:ext cx="12760325" cy="23028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36725" y="9721850"/>
            <a:ext cx="8128000" cy="18008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5A89-6DF4-49AD-809A-668DF658B8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3D4F-0165-42A7-9303-193B50B019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66088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6725" y="2160588"/>
            <a:ext cx="8128000" cy="75612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0714038" y="4665663"/>
            <a:ext cx="12760325" cy="23028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36725" y="9721850"/>
            <a:ext cx="8128000" cy="18008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5A89-6DF4-49AD-809A-668DF658B8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3D4F-0165-42A7-9303-193B50B019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43385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5A89-6DF4-49AD-809A-668DF658B8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3D4F-0165-42A7-9303-193B50B019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82460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8037175" y="1725613"/>
            <a:ext cx="5434013" cy="274605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731963" y="1725613"/>
            <a:ext cx="16152812" cy="274605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5A89-6DF4-49AD-809A-668DF658B8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3D4F-0165-42A7-9303-193B50B019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8698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90360" y="9361885"/>
            <a:ext cx="10651948" cy="1944171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60842" y="9361885"/>
            <a:ext cx="10651949" cy="1944171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77CEF-674D-4867-B265-474A9EF7F06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48226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652" y="1297781"/>
            <a:ext cx="22681847" cy="540067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652" y="7253288"/>
            <a:ext cx="11134725" cy="302299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8341" indent="0">
              <a:buNone/>
              <a:defRPr sz="1500" b="1"/>
            </a:lvl2pPr>
            <a:lvl3pPr marL="696681" indent="0">
              <a:buNone/>
              <a:defRPr sz="1400" b="1"/>
            </a:lvl3pPr>
            <a:lvl4pPr marL="1045022" indent="0">
              <a:buNone/>
              <a:defRPr sz="1200" b="1"/>
            </a:lvl4pPr>
            <a:lvl5pPr marL="1393363" indent="0">
              <a:buNone/>
              <a:defRPr sz="1200" b="1"/>
            </a:lvl5pPr>
            <a:lvl6pPr marL="1741703" indent="0">
              <a:buNone/>
              <a:defRPr sz="1200" b="1"/>
            </a:lvl6pPr>
            <a:lvl7pPr marL="2090044" indent="0">
              <a:buNone/>
              <a:defRPr sz="1200" b="1"/>
            </a:lvl7pPr>
            <a:lvl8pPr marL="2438385" indent="0">
              <a:buNone/>
              <a:defRPr sz="1200" b="1"/>
            </a:lvl8pPr>
            <a:lvl9pPr marL="2786725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0652" y="10276285"/>
            <a:ext cx="11134725" cy="1867019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2802835" y="7253288"/>
            <a:ext cx="11139664" cy="302299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8341" indent="0">
              <a:buNone/>
              <a:defRPr sz="1500" b="1"/>
            </a:lvl2pPr>
            <a:lvl3pPr marL="696681" indent="0">
              <a:buNone/>
              <a:defRPr sz="1400" b="1"/>
            </a:lvl3pPr>
            <a:lvl4pPr marL="1045022" indent="0">
              <a:buNone/>
              <a:defRPr sz="1200" b="1"/>
            </a:lvl4pPr>
            <a:lvl5pPr marL="1393363" indent="0">
              <a:buNone/>
              <a:defRPr sz="1200" b="1"/>
            </a:lvl5pPr>
            <a:lvl6pPr marL="1741703" indent="0">
              <a:buNone/>
              <a:defRPr sz="1200" b="1"/>
            </a:lvl6pPr>
            <a:lvl7pPr marL="2090044" indent="0">
              <a:buNone/>
              <a:defRPr sz="1200" b="1"/>
            </a:lvl7pPr>
            <a:lvl8pPr marL="2438385" indent="0">
              <a:buNone/>
              <a:defRPr sz="1200" b="1"/>
            </a:lvl8pPr>
            <a:lvl9pPr marL="2786725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802835" y="10276285"/>
            <a:ext cx="11139664" cy="1867019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02076-27BE-481A-B450-5B3CC817992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3591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F8E68-9E96-456F-A452-76666765666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0873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3BE24-D4BF-4515-B903-CD2B38D7D43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6055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652" y="1290638"/>
            <a:ext cx="8291159" cy="548997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854319" y="1290637"/>
            <a:ext cx="14088181" cy="276558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60652" y="6780610"/>
            <a:ext cx="8291159" cy="22165865"/>
          </a:xfrm>
        </p:spPr>
        <p:txBody>
          <a:bodyPr/>
          <a:lstStyle>
            <a:lvl1pPr marL="0" indent="0">
              <a:buNone/>
              <a:defRPr sz="1100"/>
            </a:lvl1pPr>
            <a:lvl2pPr marL="348341" indent="0">
              <a:buNone/>
              <a:defRPr sz="900"/>
            </a:lvl2pPr>
            <a:lvl3pPr marL="696681" indent="0">
              <a:buNone/>
              <a:defRPr sz="800"/>
            </a:lvl3pPr>
            <a:lvl4pPr marL="1045022" indent="0">
              <a:buNone/>
              <a:defRPr sz="700"/>
            </a:lvl4pPr>
            <a:lvl5pPr marL="1393363" indent="0">
              <a:buNone/>
              <a:defRPr sz="700"/>
            </a:lvl5pPr>
            <a:lvl6pPr marL="1741703" indent="0">
              <a:buNone/>
              <a:defRPr sz="700"/>
            </a:lvl6pPr>
            <a:lvl7pPr marL="2090044" indent="0">
              <a:buNone/>
              <a:defRPr sz="700"/>
            </a:lvl7pPr>
            <a:lvl8pPr marL="2438385" indent="0">
              <a:buNone/>
              <a:defRPr sz="700"/>
            </a:lvl8pPr>
            <a:lvl9pPr marL="2786725" indent="0">
              <a:buNone/>
              <a:defRPr sz="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ABB89-120D-4737-84C2-2C650675E26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7267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40124" y="22682598"/>
            <a:ext cx="15121643" cy="267771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40124" y="2895600"/>
            <a:ext cx="15121643" cy="19441716"/>
          </a:xfrm>
        </p:spPr>
        <p:txBody>
          <a:bodyPr/>
          <a:lstStyle>
            <a:lvl1pPr marL="0" indent="0">
              <a:buNone/>
              <a:defRPr sz="2400"/>
            </a:lvl1pPr>
            <a:lvl2pPr marL="348341" indent="0">
              <a:buNone/>
              <a:defRPr sz="2100"/>
            </a:lvl2pPr>
            <a:lvl3pPr marL="696681" indent="0">
              <a:buNone/>
              <a:defRPr sz="1800"/>
            </a:lvl3pPr>
            <a:lvl4pPr marL="1045022" indent="0">
              <a:buNone/>
              <a:defRPr sz="1500"/>
            </a:lvl4pPr>
            <a:lvl5pPr marL="1393363" indent="0">
              <a:buNone/>
              <a:defRPr sz="1500"/>
            </a:lvl5pPr>
            <a:lvl6pPr marL="1741703" indent="0">
              <a:buNone/>
              <a:defRPr sz="1500"/>
            </a:lvl6pPr>
            <a:lvl7pPr marL="2090044" indent="0">
              <a:buNone/>
              <a:defRPr sz="1500"/>
            </a:lvl7pPr>
            <a:lvl8pPr marL="2438385" indent="0">
              <a:buNone/>
              <a:defRPr sz="1500"/>
            </a:lvl8pPr>
            <a:lvl9pPr marL="2786725" indent="0">
              <a:buNone/>
              <a:defRPr sz="15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40124" y="25360313"/>
            <a:ext cx="15121643" cy="3802856"/>
          </a:xfrm>
        </p:spPr>
        <p:txBody>
          <a:bodyPr/>
          <a:lstStyle>
            <a:lvl1pPr marL="0" indent="0">
              <a:buNone/>
              <a:defRPr sz="1100"/>
            </a:lvl1pPr>
            <a:lvl2pPr marL="348341" indent="0">
              <a:buNone/>
              <a:defRPr sz="900"/>
            </a:lvl2pPr>
            <a:lvl3pPr marL="696681" indent="0">
              <a:buNone/>
              <a:defRPr sz="800"/>
            </a:lvl3pPr>
            <a:lvl4pPr marL="1045022" indent="0">
              <a:buNone/>
              <a:defRPr sz="700"/>
            </a:lvl4pPr>
            <a:lvl5pPr marL="1393363" indent="0">
              <a:buNone/>
              <a:defRPr sz="700"/>
            </a:lvl5pPr>
            <a:lvl6pPr marL="1741703" indent="0">
              <a:buNone/>
              <a:defRPr sz="700"/>
            </a:lvl6pPr>
            <a:lvl7pPr marL="2090044" indent="0">
              <a:buNone/>
              <a:defRPr sz="700"/>
            </a:lvl7pPr>
            <a:lvl8pPr marL="2438385" indent="0">
              <a:buNone/>
              <a:defRPr sz="700"/>
            </a:lvl8pPr>
            <a:lvl9pPr marL="2786725" indent="0">
              <a:buNone/>
              <a:defRPr sz="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1EFD9-A88D-4C4D-BF3F-D492873FAC2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6591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90713" y="2879725"/>
            <a:ext cx="214217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5172" tIns="72582" rIns="145172" bIns="725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90713" y="9361488"/>
            <a:ext cx="21421725" cy="1944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5172" tIns="72582" rIns="145172" bIns="72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90713" y="29524325"/>
            <a:ext cx="5249862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5172" tIns="72582" rIns="145172" bIns="72582" numCol="1" anchor="t" anchorCtr="0" compatLnSpc="1">
            <a:prstTxWarp prst="textNoShape">
              <a:avLst/>
            </a:prstTxWarp>
          </a:bodyPr>
          <a:lstStyle>
            <a:lvl1pPr defTabSz="1450210" eaLnBrk="1" hangingPunct="1">
              <a:defRPr sz="2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10600" y="29524325"/>
            <a:ext cx="798195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5172" tIns="72582" rIns="145172" bIns="72582" numCol="1" anchor="t" anchorCtr="0" compatLnSpc="1">
            <a:prstTxWarp prst="textNoShape">
              <a:avLst/>
            </a:prstTxWarp>
          </a:bodyPr>
          <a:lstStyle>
            <a:lvl1pPr algn="ctr" defTabSz="1450210" eaLnBrk="1" hangingPunct="1">
              <a:defRPr sz="2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062575" y="29524325"/>
            <a:ext cx="5249863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5172" tIns="72582" rIns="145172" bIns="72582" numCol="1" anchor="t" anchorCtr="0" compatLnSpc="1">
            <a:prstTxWarp prst="textNoShape">
              <a:avLst/>
            </a:prstTxWarp>
          </a:bodyPr>
          <a:lstStyle>
            <a:lvl1pPr algn="r" defTabSz="1449388" eaLnBrk="1" hangingPunct="1">
              <a:defRPr sz="2100" smtClean="0"/>
            </a:lvl1pPr>
          </a:lstStyle>
          <a:p>
            <a:pPr>
              <a:defRPr/>
            </a:pPr>
            <a:fld id="{D90F6C89-6E5A-4F41-9D3B-4B9FBC4638F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  <p:grpSp>
        <p:nvGrpSpPr>
          <p:cNvPr id="25" name="Grupo 24"/>
          <p:cNvGrpSpPr/>
          <p:nvPr userDrawn="1"/>
        </p:nvGrpSpPr>
        <p:grpSpPr>
          <a:xfrm>
            <a:off x="-17463" y="71213"/>
            <a:ext cx="25220613" cy="5786975"/>
            <a:chOff x="-17463" y="71213"/>
            <a:chExt cx="25220613" cy="5786975"/>
          </a:xfrm>
        </p:grpSpPr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xmlns="" id="{B9C66B83-AC70-C60A-D002-E9E60217098A}"/>
                </a:ext>
              </a:extLst>
            </p:cNvPr>
            <p:cNvCxnSpPr/>
            <p:nvPr/>
          </p:nvCxnSpPr>
          <p:spPr>
            <a:xfrm>
              <a:off x="-17463" y="5858188"/>
              <a:ext cx="25220613" cy="0"/>
            </a:xfrm>
            <a:prstGeom prst="line">
              <a:avLst/>
            </a:prstGeom>
            <a:ln>
              <a:solidFill>
                <a:srgbClr val="006699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upo 26"/>
            <p:cNvGrpSpPr/>
            <p:nvPr/>
          </p:nvGrpSpPr>
          <p:grpSpPr>
            <a:xfrm>
              <a:off x="13764" y="71213"/>
              <a:ext cx="24518908" cy="2188213"/>
              <a:chOff x="13764" y="71213"/>
              <a:chExt cx="24518908" cy="2188213"/>
            </a:xfrm>
          </p:grpSpPr>
          <p:pic>
            <p:nvPicPr>
              <p:cNvPr id="28" name="Imagen 27"/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3764" y="71213"/>
                <a:ext cx="2184971" cy="2079364"/>
              </a:xfrm>
              <a:prstGeom prst="rect">
                <a:avLst/>
              </a:prstGeom>
            </p:spPr>
          </p:pic>
          <p:pic>
            <p:nvPicPr>
              <p:cNvPr id="29" name="Imagen 28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41268" y="150210"/>
                <a:ext cx="8436864" cy="2109216"/>
              </a:xfrm>
              <a:prstGeom prst="rect">
                <a:avLst/>
              </a:prstGeom>
            </p:spPr>
          </p:pic>
          <p:pic>
            <p:nvPicPr>
              <p:cNvPr id="30" name="Imagen 29"/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5843379" y="1015317"/>
                <a:ext cx="8689293" cy="1084934"/>
              </a:xfrm>
              <a:prstGeom prst="rect">
                <a:avLst/>
              </a:prstGeom>
            </p:spPr>
          </p:pic>
        </p:grpSp>
      </p:grpSp>
      <p:pic>
        <p:nvPicPr>
          <p:cNvPr id="31" name="Imagen 30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3764" y="28859747"/>
            <a:ext cx="25189385" cy="35443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449388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49388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Times New Roman" pitchFamily="18" charset="0"/>
        </a:defRPr>
      </a:lvl2pPr>
      <a:lvl3pPr algn="ctr" defTabSz="1449388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Times New Roman" pitchFamily="18" charset="0"/>
        </a:defRPr>
      </a:lvl3pPr>
      <a:lvl4pPr algn="ctr" defTabSz="1449388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Times New Roman" pitchFamily="18" charset="0"/>
        </a:defRPr>
      </a:lvl4pPr>
      <a:lvl5pPr algn="ctr" defTabSz="1449388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Times New Roman" pitchFamily="18" charset="0"/>
        </a:defRPr>
      </a:lvl5pPr>
      <a:lvl6pPr marL="348341" algn="ctr" defTabSz="1450210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Times New Roman" pitchFamily="18" charset="0"/>
        </a:defRPr>
      </a:lvl6pPr>
      <a:lvl7pPr marL="696681" algn="ctr" defTabSz="1450210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Times New Roman" pitchFamily="18" charset="0"/>
        </a:defRPr>
      </a:lvl7pPr>
      <a:lvl8pPr marL="1045022" algn="ctr" defTabSz="1450210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Times New Roman" pitchFamily="18" charset="0"/>
        </a:defRPr>
      </a:lvl8pPr>
      <a:lvl9pPr marL="1393363" algn="ctr" defTabSz="1450210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Times New Roman" pitchFamily="18" charset="0"/>
        </a:defRPr>
      </a:lvl9pPr>
    </p:titleStyle>
    <p:bodyStyle>
      <a:lvl1pPr marL="541338" indent="-541338" algn="l" defTabSz="1449388" rtl="0" eaLnBrk="0" fontAlgn="base" hangingPunct="0">
        <a:spcBef>
          <a:spcPct val="20000"/>
        </a:spcBef>
        <a:spcAft>
          <a:spcPct val="0"/>
        </a:spcAft>
        <a:buChar char="•"/>
        <a:defRPr sz="4900">
          <a:solidFill>
            <a:schemeClr val="tx1"/>
          </a:solidFill>
          <a:latin typeface="+mn-lt"/>
          <a:ea typeface="+mn-ea"/>
          <a:cs typeface="+mn-cs"/>
        </a:defRPr>
      </a:lvl1pPr>
      <a:lvl2pPr marL="1179513" indent="-450850" algn="l" defTabSz="1449388" rtl="0" eaLnBrk="0" fontAlgn="base" hangingPunct="0">
        <a:spcBef>
          <a:spcPct val="20000"/>
        </a:spcBef>
        <a:spcAft>
          <a:spcPct val="0"/>
        </a:spcAft>
        <a:buChar char="–"/>
        <a:defRPr sz="4500">
          <a:solidFill>
            <a:schemeClr val="tx1"/>
          </a:solidFill>
          <a:latin typeface="+mn-lt"/>
        </a:defRPr>
      </a:lvl2pPr>
      <a:lvl3pPr marL="1812925" indent="-361950" algn="l" defTabSz="1449388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</a:defRPr>
      </a:lvl3pPr>
      <a:lvl4pPr marL="2540000" indent="-360363" algn="l" defTabSz="1449388" rtl="0" eaLnBrk="0" fontAlgn="base" hangingPunct="0">
        <a:spcBef>
          <a:spcPct val="20000"/>
        </a:spcBef>
        <a:spcAft>
          <a:spcPct val="0"/>
        </a:spcAft>
        <a:buChar char="–"/>
        <a:defRPr sz="3300">
          <a:solidFill>
            <a:schemeClr val="tx1"/>
          </a:solidFill>
          <a:latin typeface="+mn-lt"/>
        </a:defRPr>
      </a:lvl4pPr>
      <a:lvl5pPr marL="3270250" indent="-366713" algn="l" defTabSz="1449388" rtl="0" eaLnBrk="0" fontAlgn="base" hangingPunct="0">
        <a:spcBef>
          <a:spcPct val="20000"/>
        </a:spcBef>
        <a:spcAft>
          <a:spcPct val="0"/>
        </a:spcAft>
        <a:buChar char="»"/>
        <a:defRPr sz="3300">
          <a:solidFill>
            <a:schemeClr val="tx1"/>
          </a:solidFill>
          <a:latin typeface="+mn-lt"/>
        </a:defRPr>
      </a:lvl5pPr>
      <a:lvl6pPr marL="3618873" indent="-367693" algn="l" defTabSz="1450210" rtl="0" fontAlgn="base">
        <a:spcBef>
          <a:spcPct val="20000"/>
        </a:spcBef>
        <a:spcAft>
          <a:spcPct val="0"/>
        </a:spcAft>
        <a:buChar char="»"/>
        <a:defRPr sz="3300">
          <a:solidFill>
            <a:schemeClr val="tx1"/>
          </a:solidFill>
          <a:latin typeface="+mn-lt"/>
        </a:defRPr>
      </a:lvl6pPr>
      <a:lvl7pPr marL="3967213" indent="-367693" algn="l" defTabSz="1450210" rtl="0" fontAlgn="base">
        <a:spcBef>
          <a:spcPct val="20000"/>
        </a:spcBef>
        <a:spcAft>
          <a:spcPct val="0"/>
        </a:spcAft>
        <a:buChar char="»"/>
        <a:defRPr sz="3300">
          <a:solidFill>
            <a:schemeClr val="tx1"/>
          </a:solidFill>
          <a:latin typeface="+mn-lt"/>
        </a:defRPr>
      </a:lvl7pPr>
      <a:lvl8pPr marL="4315554" indent="-367693" algn="l" defTabSz="1450210" rtl="0" fontAlgn="base">
        <a:spcBef>
          <a:spcPct val="20000"/>
        </a:spcBef>
        <a:spcAft>
          <a:spcPct val="0"/>
        </a:spcAft>
        <a:buChar char="»"/>
        <a:defRPr sz="3300">
          <a:solidFill>
            <a:schemeClr val="tx1"/>
          </a:solidFill>
          <a:latin typeface="+mn-lt"/>
        </a:defRPr>
      </a:lvl8pPr>
      <a:lvl9pPr marL="4663895" indent="-367693" algn="l" defTabSz="1450210" rtl="0" fontAlgn="base">
        <a:spcBef>
          <a:spcPct val="20000"/>
        </a:spcBef>
        <a:spcAft>
          <a:spcPct val="0"/>
        </a:spcAft>
        <a:buChar char="»"/>
        <a:defRPr sz="33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696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8341" algn="l" defTabSz="696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6681" algn="l" defTabSz="696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45022" algn="l" defTabSz="696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93363" algn="l" defTabSz="696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41703" algn="l" defTabSz="696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90044" algn="l" defTabSz="696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38385" algn="l" defTabSz="696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86725" algn="l" defTabSz="69668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731963" y="1725613"/>
            <a:ext cx="21739225" cy="626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31963" y="8626475"/>
            <a:ext cx="21739225" cy="20559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731963" y="30033913"/>
            <a:ext cx="5672137" cy="1725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A8F7A-78CA-4D73-A2E2-F37D6F208E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8348663" y="30033913"/>
            <a:ext cx="8505825" cy="1725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7799050" y="30033913"/>
            <a:ext cx="5672138" cy="1725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E8CF5-88D9-4BDE-97DC-180CA9EE12A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6107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731963" y="1725613"/>
            <a:ext cx="21739225" cy="626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31963" y="8626475"/>
            <a:ext cx="21739225" cy="20559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731963" y="30033913"/>
            <a:ext cx="5672137" cy="1725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A5A89-6DF4-49AD-809A-668DF658B812}" type="datetimeFigureOut">
              <a:rPr lang="es-CO" smtClean="0"/>
              <a:t>19/02/2024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8348663" y="30033913"/>
            <a:ext cx="8505825" cy="1725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7799050" y="30033913"/>
            <a:ext cx="5672138" cy="1725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3D4F-0165-42A7-9303-193B50B019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935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E117C846-1FAF-BDAF-F3C9-A6574459A84B}"/>
              </a:ext>
            </a:extLst>
          </p:cNvPr>
          <p:cNvSpPr txBox="1"/>
          <p:nvPr/>
        </p:nvSpPr>
        <p:spPr>
          <a:xfrm>
            <a:off x="941569" y="2906871"/>
            <a:ext cx="23317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5400" b="1" dirty="0" smtClean="0">
                <a:solidFill>
                  <a:srgbClr val="006699"/>
                </a:solidFill>
                <a:latin typeface="Calisto MT" panose="02040603050505030304" pitchFamily="18" charset="0"/>
              </a:rPr>
              <a:t>Título</a:t>
            </a:r>
            <a:endParaRPr lang="es-CO" sz="5400" b="1" dirty="0">
              <a:solidFill>
                <a:srgbClr val="006699"/>
              </a:solidFill>
              <a:latin typeface="Calisto MT" panose="02040603050505030304" pitchFamily="18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xmlns="" id="{7550D8CE-CAB5-4113-1627-51BA71D42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583" y="3958455"/>
            <a:ext cx="19431446" cy="1918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1220" tIns="35612" rIns="71220" bIns="35612">
            <a:spAutoFit/>
          </a:bodyPr>
          <a:lstStyle>
            <a:lvl1pPr marL="465138" indent="-465138" defTabSz="93186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CO" altLang="es-CO" sz="2400" b="1" i="1" dirty="0" smtClean="0">
                <a:solidFill>
                  <a:srgbClr val="006699"/>
                </a:solidFill>
                <a:latin typeface="Calisto MT" panose="02040603050505030304" pitchFamily="18" charset="0"/>
              </a:rPr>
              <a:t>            </a:t>
            </a:r>
            <a:r>
              <a:rPr lang="es-CO" altLang="es-CO" sz="2400" b="1" i="1" u="sng" dirty="0" smtClean="0">
                <a:solidFill>
                  <a:srgbClr val="006699"/>
                </a:solidFill>
                <a:latin typeface="Calisto MT" panose="02040603050505030304" pitchFamily="18" charset="0"/>
              </a:rPr>
              <a:t>Autor 1</a:t>
            </a:r>
            <a:r>
              <a:rPr lang="es-CO" altLang="es-CO" sz="2400" b="1" i="1" u="sng" baseline="30000" dirty="0" smtClean="0">
                <a:solidFill>
                  <a:srgbClr val="006699"/>
                </a:solidFill>
                <a:latin typeface="Calisto MT" panose="02040603050505030304" pitchFamily="18" charset="0"/>
              </a:rPr>
              <a:t>1</a:t>
            </a:r>
            <a:r>
              <a:rPr lang="es-CO" altLang="es-CO" sz="2400" b="1" i="1" dirty="0" smtClean="0">
                <a:solidFill>
                  <a:srgbClr val="006699"/>
                </a:solidFill>
                <a:latin typeface="Calisto MT" panose="02040603050505030304" pitchFamily="18" charset="0"/>
              </a:rPr>
              <a:t>, Autor 2</a:t>
            </a:r>
            <a:r>
              <a:rPr lang="es-CO" altLang="es-CO" sz="2400" b="1" i="1" baseline="30000" dirty="0" smtClean="0">
                <a:solidFill>
                  <a:srgbClr val="006699"/>
                </a:solidFill>
                <a:latin typeface="Calisto MT" panose="02040603050505030304" pitchFamily="18" charset="0"/>
              </a:rPr>
              <a:t>2</a:t>
            </a:r>
            <a:r>
              <a:rPr lang="es-CO" altLang="es-CO" sz="2400" b="1" i="1" dirty="0" smtClean="0">
                <a:solidFill>
                  <a:srgbClr val="006699"/>
                </a:solidFill>
                <a:latin typeface="Calisto MT" panose="02040603050505030304" pitchFamily="18" charset="0"/>
              </a:rPr>
              <a:t>, Autor 3</a:t>
            </a:r>
            <a:r>
              <a:rPr lang="es-CO" altLang="es-CO" sz="2400" b="1" i="1" baseline="30000" dirty="0" smtClean="0">
                <a:solidFill>
                  <a:srgbClr val="006699"/>
                </a:solidFill>
                <a:latin typeface="Calisto MT" panose="02040603050505030304" pitchFamily="18" charset="0"/>
              </a:rPr>
              <a:t>3</a:t>
            </a:r>
            <a:r>
              <a:rPr lang="es-CO" altLang="es-CO" sz="2400" b="1" i="1" dirty="0" smtClean="0">
                <a:solidFill>
                  <a:srgbClr val="006699"/>
                </a:solidFill>
                <a:latin typeface="Calisto MT" panose="02040603050505030304" pitchFamily="18" charset="0"/>
              </a:rPr>
              <a:t>…</a:t>
            </a:r>
            <a:endParaRPr lang="es-CO" altLang="es-CO" sz="2400" b="1" i="1" dirty="0" smtClean="0">
              <a:solidFill>
                <a:srgbClr val="006699"/>
              </a:solidFill>
              <a:latin typeface="Calisto MT" panose="02040603050505030304" pitchFamily="18" charset="0"/>
            </a:endParaRPr>
          </a:p>
          <a:p>
            <a:pPr algn="ctr"/>
            <a:r>
              <a:rPr lang="es-CO" altLang="es-CO" sz="2400" b="1" i="1" u="sng" baseline="30000" dirty="0" smtClean="0">
                <a:solidFill>
                  <a:srgbClr val="006699"/>
                </a:solidFill>
                <a:latin typeface="Calisto MT" panose="02040603050505030304" pitchFamily="18" charset="0"/>
              </a:rPr>
              <a:t>1</a:t>
            </a:r>
            <a:r>
              <a:rPr lang="es-CO" altLang="es-CO" sz="2400" b="1" i="1" u="sng" dirty="0" smtClean="0">
                <a:solidFill>
                  <a:srgbClr val="006699"/>
                </a:solidFill>
                <a:latin typeface="Calisto MT" panose="02040603050505030304" pitchFamily="18" charset="0"/>
              </a:rPr>
              <a:t>Afiliación 1</a:t>
            </a:r>
            <a:r>
              <a:rPr lang="es-CO" altLang="es-CO" sz="2400" b="1" i="1" u="sng" dirty="0" smtClean="0">
                <a:solidFill>
                  <a:srgbClr val="006699"/>
                </a:solidFill>
                <a:latin typeface="Calisto MT" panose="02040603050505030304" pitchFamily="18" charset="0"/>
              </a:rPr>
              <a:t>, Ciudad, País </a:t>
            </a:r>
          </a:p>
          <a:p>
            <a:pPr algn="ctr"/>
            <a:r>
              <a:rPr lang="es-CO" altLang="es-CO" sz="2400" b="1" i="1" baseline="30000" dirty="0" smtClean="0">
                <a:solidFill>
                  <a:srgbClr val="006699"/>
                </a:solidFill>
                <a:latin typeface="Calisto MT" panose="02040603050505030304" pitchFamily="18" charset="0"/>
              </a:rPr>
              <a:t>2</a:t>
            </a:r>
            <a:r>
              <a:rPr lang="es-CO" altLang="es-CO" sz="2400" b="1" i="1" dirty="0" smtClean="0">
                <a:solidFill>
                  <a:srgbClr val="006699"/>
                </a:solidFill>
                <a:latin typeface="Calisto MT" panose="02040603050505030304" pitchFamily="18" charset="0"/>
              </a:rPr>
              <a:t>Afiliación 2, </a:t>
            </a:r>
            <a:r>
              <a:rPr lang="es-CO" altLang="es-CO" sz="2400" b="1" i="1" dirty="0">
                <a:solidFill>
                  <a:srgbClr val="006699"/>
                </a:solidFill>
                <a:latin typeface="Calisto MT" panose="02040603050505030304" pitchFamily="18" charset="0"/>
              </a:rPr>
              <a:t>Ciudad, País </a:t>
            </a:r>
            <a:endParaRPr lang="es-CO" altLang="es-CO" sz="2400" b="1" i="1" dirty="0" smtClean="0">
              <a:solidFill>
                <a:srgbClr val="006699"/>
              </a:solidFill>
              <a:latin typeface="Calisto MT" panose="02040603050505030304" pitchFamily="18" charset="0"/>
            </a:endParaRPr>
          </a:p>
          <a:p>
            <a:pPr algn="ctr"/>
            <a:r>
              <a:rPr lang="es-CO" altLang="es-CO" sz="2400" b="1" i="1" baseline="30000" dirty="0" smtClean="0">
                <a:solidFill>
                  <a:srgbClr val="006699"/>
                </a:solidFill>
                <a:latin typeface="Calisto MT" panose="02040603050505030304" pitchFamily="18" charset="0"/>
              </a:rPr>
              <a:t>3</a:t>
            </a:r>
            <a:r>
              <a:rPr lang="es-CO" altLang="es-CO" sz="2400" b="1" i="1" dirty="0" smtClean="0">
                <a:solidFill>
                  <a:srgbClr val="006699"/>
                </a:solidFill>
                <a:latin typeface="Calisto MT" panose="02040603050505030304" pitchFamily="18" charset="0"/>
              </a:rPr>
              <a:t>Afiliación 3, </a:t>
            </a:r>
            <a:r>
              <a:rPr lang="es-CO" altLang="es-CO" sz="2400" b="1" i="1" dirty="0">
                <a:solidFill>
                  <a:srgbClr val="006699"/>
                </a:solidFill>
                <a:latin typeface="Calisto MT" panose="02040603050505030304" pitchFamily="18" charset="0"/>
              </a:rPr>
              <a:t>Ciudad, País </a:t>
            </a:r>
          </a:p>
          <a:p>
            <a:pPr algn="ctr"/>
            <a:endParaRPr lang="es-CO" altLang="es-CO" sz="2400" b="1" i="1" dirty="0">
              <a:solidFill>
                <a:srgbClr val="006699"/>
              </a:solidFill>
              <a:latin typeface="Calisto MT" panose="02040603050505030304" pitchFamily="18" charset="0"/>
            </a:endParaRPr>
          </a:p>
        </p:txBody>
      </p:sp>
      <p:sp>
        <p:nvSpPr>
          <p:cNvPr id="145" name="CuadroTexto 144">
            <a:extLst>
              <a:ext uri="{FF2B5EF4-FFF2-40B4-BE49-F238E27FC236}">
                <a16:creationId xmlns:a16="http://schemas.microsoft.com/office/drawing/2014/main" xmlns="" id="{E117C846-1FAF-BDAF-F3C9-A6574459A84B}"/>
              </a:ext>
            </a:extLst>
          </p:cNvPr>
          <p:cNvSpPr txBox="1"/>
          <p:nvPr/>
        </p:nvSpPr>
        <p:spPr>
          <a:xfrm>
            <a:off x="941568" y="7006176"/>
            <a:ext cx="23105547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006699"/>
                </a:solidFill>
                <a:latin typeface="Calisto MT" panose="02040603050505030304" pitchFamily="18" charset="0"/>
              </a:rPr>
              <a:t>El póster debe incluir como mínimo los siguientes ítems:</a:t>
            </a:r>
          </a:p>
          <a:p>
            <a:pPr algn="ctr"/>
            <a:endParaRPr lang="es-CO" sz="5400" b="1" dirty="0">
              <a:latin typeface="Calisto MT" panose="02040603050505030304" pitchFamily="18" charset="0"/>
            </a:endParaRPr>
          </a:p>
          <a:p>
            <a:pPr algn="ctr"/>
            <a:r>
              <a:rPr lang="es-CO" sz="2800" dirty="0" smtClean="0">
                <a:solidFill>
                  <a:srgbClr val="006699"/>
                </a:solidFill>
                <a:latin typeface="Calisto MT" panose="02040603050505030304" pitchFamily="18" charset="0"/>
              </a:rPr>
              <a:t>Resumen</a:t>
            </a:r>
            <a:endParaRPr lang="es-CO" sz="2800" dirty="0">
              <a:solidFill>
                <a:srgbClr val="006699"/>
              </a:solidFill>
              <a:latin typeface="Calisto MT" panose="02040603050505030304" pitchFamily="18" charset="0"/>
            </a:endParaRPr>
          </a:p>
          <a:p>
            <a:pPr algn="ctr"/>
            <a:r>
              <a:rPr lang="es-CO" sz="2800" dirty="0" smtClean="0">
                <a:solidFill>
                  <a:srgbClr val="006699"/>
                </a:solidFill>
                <a:latin typeface="Calisto MT" panose="02040603050505030304" pitchFamily="18" charset="0"/>
              </a:rPr>
              <a:t>Materiales y Métodos</a:t>
            </a:r>
          </a:p>
          <a:p>
            <a:pPr algn="ctr"/>
            <a:r>
              <a:rPr lang="es-CO" sz="2800" dirty="0" smtClean="0">
                <a:solidFill>
                  <a:srgbClr val="006699"/>
                </a:solidFill>
                <a:latin typeface="Calisto MT" panose="02040603050505030304" pitchFamily="18" charset="0"/>
              </a:rPr>
              <a:t>Resultados y análisis</a:t>
            </a:r>
          </a:p>
          <a:p>
            <a:pPr algn="ctr"/>
            <a:r>
              <a:rPr lang="es-CO" sz="2800" dirty="0" smtClean="0">
                <a:solidFill>
                  <a:srgbClr val="006699"/>
                </a:solidFill>
                <a:latin typeface="Calisto MT" panose="02040603050505030304" pitchFamily="18" charset="0"/>
              </a:rPr>
              <a:t>Conclusiones</a:t>
            </a:r>
            <a:endParaRPr lang="es-CO" sz="2800" dirty="0">
              <a:solidFill>
                <a:srgbClr val="006699"/>
              </a:solidFill>
              <a:latin typeface="Calisto MT" panose="02040603050505030304" pitchFamily="18" charset="0"/>
            </a:endParaRPr>
          </a:p>
          <a:p>
            <a:pPr algn="ctr"/>
            <a:r>
              <a:rPr lang="es-CO" sz="2800" dirty="0" smtClean="0">
                <a:solidFill>
                  <a:srgbClr val="006699"/>
                </a:solidFill>
                <a:latin typeface="Calisto MT" panose="02040603050505030304" pitchFamily="18" charset="0"/>
              </a:rPr>
              <a:t>Referencias</a:t>
            </a:r>
          </a:p>
          <a:p>
            <a:pPr algn="ctr"/>
            <a:endParaRPr lang="es-CO" sz="5400" b="1" dirty="0" smtClean="0">
              <a:latin typeface="Calisto MT" panose="02040603050505030304" pitchFamily="18" charset="0"/>
            </a:endParaRPr>
          </a:p>
          <a:p>
            <a:pPr algn="ctr"/>
            <a:endParaRPr lang="es-CO" sz="5400" b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69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9008</TotalTime>
  <Words>37</Words>
  <Application>Microsoft Office PowerPoint</Application>
  <PresentationFormat>Personalizado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Calisto MT</vt:lpstr>
      <vt:lpstr>Times New Roman</vt:lpstr>
      <vt:lpstr>Diseño predeterminado</vt:lpstr>
      <vt:lpstr>1_Diseño personalizado</vt:lpstr>
      <vt:lpstr>Diseño personalizado</vt:lpstr>
      <vt:lpstr>Presentación de PowerPoint</vt:lpstr>
    </vt:vector>
  </TitlesOfParts>
  <Company>g21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peliculas2</dc:creator>
  <cp:lastModifiedBy>AIDA MILENA ECHAVARRIA GARCIA</cp:lastModifiedBy>
  <cp:revision>446</cp:revision>
  <cp:lastPrinted>2002-11-21T20:17:51Z</cp:lastPrinted>
  <dcterms:created xsi:type="dcterms:W3CDTF">2002-04-03T16:54:07Z</dcterms:created>
  <dcterms:modified xsi:type="dcterms:W3CDTF">2024-02-19T15:26:18Z</dcterms:modified>
</cp:coreProperties>
</file>