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BBDFD-097E-4C83-9ED6-CD2A4CAB23DA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DD626-366D-4AF6-8563-977D51C4A1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14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9.png"/><Relationship Id="rId9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  <p:grpSp>
        <p:nvGrpSpPr>
          <p:cNvPr id="7" name="Grupo 6"/>
          <p:cNvGrpSpPr>
            <a:grpSpLocks noChangeAspect="1"/>
          </p:cNvGrpSpPr>
          <p:nvPr userDrawn="1"/>
        </p:nvGrpSpPr>
        <p:grpSpPr>
          <a:xfrm>
            <a:off x="29373" y="1"/>
            <a:ext cx="12005567" cy="1166070"/>
            <a:chOff x="29373" y="1"/>
            <a:chExt cx="12005567" cy="1166070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5654" y="170229"/>
              <a:ext cx="2661671" cy="665418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66974" y="170229"/>
              <a:ext cx="4367966" cy="566362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373" y="1"/>
              <a:ext cx="1176281" cy="1166070"/>
            </a:xfrm>
            <a:prstGeom prst="rect">
              <a:avLst/>
            </a:prstGeom>
          </p:spPr>
        </p:pic>
      </p:grpSp>
      <p:grpSp>
        <p:nvGrpSpPr>
          <p:cNvPr id="11" name="Grupo 10"/>
          <p:cNvGrpSpPr/>
          <p:nvPr userDrawn="1"/>
        </p:nvGrpSpPr>
        <p:grpSpPr>
          <a:xfrm>
            <a:off x="0" y="5526198"/>
            <a:ext cx="12192000" cy="1331802"/>
            <a:chOff x="0" y="5526198"/>
            <a:chExt cx="12192000" cy="1331802"/>
          </a:xfrm>
        </p:grpSpPr>
        <p:sp>
          <p:nvSpPr>
            <p:cNvPr id="12" name="Rectángulo 11"/>
            <p:cNvSpPr/>
            <p:nvPr/>
          </p:nvSpPr>
          <p:spPr>
            <a:xfrm>
              <a:off x="0" y="5774724"/>
              <a:ext cx="12192000" cy="10832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5192785" y="5526198"/>
              <a:ext cx="6999215" cy="24713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XII CONGRESO INTERNACIONAL DE MATERIALES – CIM 2024 UNIVERSIDAD DE MEDELLÍN - </a:t>
              </a:r>
              <a:r>
                <a:rPr lang="es-CO" sz="14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 25-27 DE SEPTIEMBRE 2024</a:t>
              </a:r>
              <a:endParaRPr lang="es-CO" sz="14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900" y="6101140"/>
              <a:ext cx="1323302" cy="366152"/>
            </a:xfrm>
            <a:prstGeom prst="rect">
              <a:avLst/>
            </a:prstGeom>
          </p:spPr>
        </p:pic>
        <p:pic>
          <p:nvPicPr>
            <p:cNvPr id="15" name="Imagen 1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7" r="25558"/>
            <a:stretch/>
          </p:blipFill>
          <p:spPr>
            <a:xfrm>
              <a:off x="3442931" y="6038622"/>
              <a:ext cx="1381272" cy="637181"/>
            </a:xfrm>
            <a:prstGeom prst="rect">
              <a:avLst/>
            </a:prstGeom>
          </p:spPr>
        </p:pic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78" r="20862"/>
            <a:stretch/>
          </p:blipFill>
          <p:spPr>
            <a:xfrm>
              <a:off x="1906332" y="6074367"/>
              <a:ext cx="1338643" cy="554513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0422" y="6086060"/>
              <a:ext cx="1934802" cy="465326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62" r="20900"/>
            <a:stretch/>
          </p:blipFill>
          <p:spPr>
            <a:xfrm>
              <a:off x="9850957" y="5863184"/>
              <a:ext cx="1962829" cy="802322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4331" y="6064495"/>
              <a:ext cx="2288412" cy="550370"/>
            </a:xfrm>
            <a:prstGeom prst="rect">
              <a:avLst/>
            </a:prstGeom>
          </p:spPr>
        </p:pic>
        <p:sp>
          <p:nvSpPr>
            <p:cNvPr id="20" name="CuadroTexto 19"/>
            <p:cNvSpPr txBox="1"/>
            <p:nvPr/>
          </p:nvSpPr>
          <p:spPr>
            <a:xfrm>
              <a:off x="3244975" y="5777012"/>
              <a:ext cx="8162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100" b="1" dirty="0" smtClean="0"/>
                <a:t>Organizan:</a:t>
              </a:r>
              <a:endParaRPr lang="es-CO" sz="1100" b="1" dirty="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8776683" y="5794651"/>
              <a:ext cx="6703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100" b="1" dirty="0" smtClean="0"/>
                <a:t>Apoyan:</a:t>
              </a:r>
              <a:endParaRPr lang="es-CO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9097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808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728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168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02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353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405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211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228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502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827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1F63-A489-43DE-A1FA-625865AB308B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5B505-9F97-44F6-A016-0894F251FD2D}" type="slidenum">
              <a:rPr lang="es-CO" smtClean="0"/>
              <a:t>‹Nº›</a:t>
            </a:fld>
            <a:endParaRPr lang="es-CO"/>
          </a:p>
        </p:txBody>
      </p:sp>
      <p:grpSp>
        <p:nvGrpSpPr>
          <p:cNvPr id="7" name="Grupo 6"/>
          <p:cNvGrpSpPr>
            <a:grpSpLocks noChangeAspect="1"/>
          </p:cNvGrpSpPr>
          <p:nvPr userDrawn="1"/>
        </p:nvGrpSpPr>
        <p:grpSpPr>
          <a:xfrm>
            <a:off x="0" y="5774724"/>
            <a:ext cx="12192000" cy="1083276"/>
            <a:chOff x="0" y="5774724"/>
            <a:chExt cx="12192000" cy="1083276"/>
          </a:xfrm>
        </p:grpSpPr>
        <p:sp>
          <p:nvSpPr>
            <p:cNvPr id="8" name="Rectángulo 7"/>
            <p:cNvSpPr/>
            <p:nvPr/>
          </p:nvSpPr>
          <p:spPr>
            <a:xfrm>
              <a:off x="0" y="5774724"/>
              <a:ext cx="12192000" cy="10832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900" y="6101140"/>
              <a:ext cx="1323302" cy="366152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07" r="25558"/>
            <a:stretch/>
          </p:blipFill>
          <p:spPr>
            <a:xfrm>
              <a:off x="3442931" y="6038622"/>
              <a:ext cx="1381272" cy="637181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78" r="20862"/>
            <a:stretch/>
          </p:blipFill>
          <p:spPr>
            <a:xfrm>
              <a:off x="1906332" y="6074367"/>
              <a:ext cx="1338643" cy="554513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0422" y="6086060"/>
              <a:ext cx="1934802" cy="465326"/>
            </a:xfrm>
            <a:prstGeom prst="rect">
              <a:avLst/>
            </a:prstGeom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62" r="20900"/>
            <a:stretch/>
          </p:blipFill>
          <p:spPr>
            <a:xfrm>
              <a:off x="9850957" y="5863184"/>
              <a:ext cx="1962829" cy="802322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4331" y="6064495"/>
              <a:ext cx="2288412" cy="550370"/>
            </a:xfrm>
            <a:prstGeom prst="rect">
              <a:avLst/>
            </a:prstGeom>
          </p:spPr>
        </p:pic>
      </p:grpSp>
      <p:grpSp>
        <p:nvGrpSpPr>
          <p:cNvPr id="15" name="Grupo 14"/>
          <p:cNvGrpSpPr>
            <a:grpSpLocks noChangeAspect="1"/>
          </p:cNvGrpSpPr>
          <p:nvPr userDrawn="1"/>
        </p:nvGrpSpPr>
        <p:grpSpPr>
          <a:xfrm>
            <a:off x="29373" y="1"/>
            <a:ext cx="12005567" cy="1166070"/>
            <a:chOff x="29373" y="1"/>
            <a:chExt cx="12005567" cy="1166070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5654" y="170229"/>
              <a:ext cx="2661671" cy="665418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7666974" y="170229"/>
              <a:ext cx="4367966" cy="566362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9373" y="1"/>
              <a:ext cx="1176281" cy="1166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54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06794"/>
            <a:ext cx="9144000" cy="1053394"/>
          </a:xfrm>
        </p:spPr>
        <p:txBody>
          <a:bodyPr/>
          <a:lstStyle/>
          <a:p>
            <a:r>
              <a:rPr lang="es-CO" dirty="0" smtClean="0">
                <a:solidFill>
                  <a:schemeClr val="accent5">
                    <a:lumMod val="75000"/>
                  </a:schemeClr>
                </a:solidFill>
              </a:rPr>
              <a:t>Título</a:t>
            </a:r>
            <a:endParaRPr lang="es-CO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37470"/>
            <a:ext cx="9144000" cy="1655762"/>
          </a:xfrm>
        </p:spPr>
        <p:txBody>
          <a:bodyPr/>
          <a:lstStyle/>
          <a:p>
            <a:r>
              <a:rPr lang="es-CO" dirty="0" smtClean="0">
                <a:solidFill>
                  <a:schemeClr val="accent5">
                    <a:lumMod val="75000"/>
                  </a:schemeClr>
                </a:solidFill>
              </a:rPr>
              <a:t>Autores</a:t>
            </a:r>
          </a:p>
          <a:p>
            <a:r>
              <a:rPr lang="es-CO" dirty="0" smtClean="0">
                <a:solidFill>
                  <a:schemeClr val="accent5">
                    <a:lumMod val="75000"/>
                  </a:schemeClr>
                </a:solidFill>
              </a:rPr>
              <a:t>Afiliación</a:t>
            </a:r>
          </a:p>
          <a:p>
            <a:r>
              <a:rPr lang="es-CO" dirty="0" smtClean="0">
                <a:solidFill>
                  <a:schemeClr val="accent5">
                    <a:lumMod val="75000"/>
                  </a:schemeClr>
                </a:solidFill>
              </a:rPr>
              <a:t>Institución</a:t>
            </a:r>
            <a:endParaRPr lang="es-CO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7068065" y="5863184"/>
            <a:ext cx="0" cy="765696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36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795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Bahnschrift Condensed</vt:lpstr>
      <vt:lpstr>Calibri</vt:lpstr>
      <vt:lpstr>Calibri Light</vt:lpstr>
      <vt:lpstr>Tema de Office</vt:lpstr>
      <vt:lpstr>Título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AIDA MILENA ECHAVARRIA GARCIA</dc:creator>
  <cp:lastModifiedBy>AIDA MILENA ECHAVARRIA GARCIA</cp:lastModifiedBy>
  <cp:revision>10</cp:revision>
  <dcterms:created xsi:type="dcterms:W3CDTF">2024-02-19T14:03:16Z</dcterms:created>
  <dcterms:modified xsi:type="dcterms:W3CDTF">2024-02-19T15:27:33Z</dcterms:modified>
</cp:coreProperties>
</file>